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5" r:id="rId6"/>
    <p:sldId id="264" r:id="rId7"/>
    <p:sldId id="257" r:id="rId8"/>
    <p:sldId id="258" r:id="rId9"/>
    <p:sldId id="259" r:id="rId10"/>
    <p:sldId id="260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A7DB1-70C9-3B40-89D0-1692CC73E2C6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7DF07-29E1-CA4E-ACCE-21F5776E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5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5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CCA-1459-5F40-AD67-46A29879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9345A-1805-394C-9B7C-F9B102964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140A-865A-FA4B-A373-FF6A5C1E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80B7-96A4-8F4D-9B03-C0712B89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1EE2-A278-DC45-8735-95BE7650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14D4-526E-894F-9135-DC778EC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76D2D-DB34-F540-A5B0-C8B2A713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1675-0C27-A846-8532-B9AD648A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32F5-2D3C-474C-ABB2-75893066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ED21-DF55-9640-9A98-9C6183F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D42AA-C2BF-FD41-887C-D400D0E2D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CBE5E-9D25-4840-93B2-0BEC0E68A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A042-0A29-9946-9E85-156F2503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AFD02-D6DA-AA4D-B2B5-DC0A1DBF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222B-8F87-A543-A130-A493ABE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456D-7A16-DD4C-831C-10B2F1E7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6387-BE07-C64B-9712-0BB317A5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AD37-5C4E-F84E-8206-033C539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89D1-36DF-7247-9C78-CF12D9A7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0827A-4D76-D249-86E4-298E002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3135-0D11-F94E-A016-4E425391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2A94A-F519-D14D-8ABC-A48D697ED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CDEC-D597-FC4A-A583-F6C41F74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81622-4952-C847-97D5-E197E4EA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B8C8B-F996-984B-90BE-92A2A618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C9B-C7B4-4141-B098-7B0AFBB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89AA-0211-5E4F-92F3-DC09A0818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FF12A-854E-924B-BB84-4B5D381D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924-DCAC-0444-AC3E-25D08CB3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C4E2-A22B-6641-AB4E-DBAC40B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1F6C1-964D-0741-AA2F-AAF3F2C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9D3F-073F-4046-B028-3FE24F41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20F8-6589-5B49-A4B0-5800DFE4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AE5F-AF9D-E340-964A-3213D196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3C5B6-A97F-5C4C-B9BA-6A07AEB1A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F98FC-C701-9B47-89F6-BB6F9FD1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0D729-EDA5-3A4F-972E-E0298FDD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C12A3-6C37-7044-8FC4-4FD9847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DB15A-8E22-8745-B0DC-4F9F09C4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EC4A-9A77-4A49-B509-4E5769C2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3F00C-1CCC-2D43-B2BD-D2D16BCF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5F9A6-0C0E-7149-8371-58549CDA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F9ED-E648-B64E-A46E-32399B5C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45695-6FDE-544D-A2C9-4418C244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09726-7B0F-D74D-9DD2-A19A0917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D8D0-7024-834D-AFCC-31350010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9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EA4B-4352-1A4F-A829-68C3978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246A-E996-D949-AAE1-A7A84EE3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5EA00-0450-D040-8AA5-776C73AD5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D89BD-36F2-0F45-80D7-189EE6D6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C08E8-D218-3E45-9BB2-6D095EF2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A0019-2F7E-2C46-854F-0E5B6CED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6722-CDA8-A443-944B-9ECA2504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BC4D5-178F-4549-87B9-C4FCBF0CF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56DEC-42E8-7946-B6E6-D614ACDF3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BEA54-3071-F542-A342-D6814170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7EA28-022E-6F45-87A9-D0F0B8D0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FA908-87AE-AE4F-94AD-6D163065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C630A-9D73-054E-8126-73D24062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6B9EB-08F2-0343-AA45-C0DC7F66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69B6-D3D3-8D4E-ADB1-2F15D4CEB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B6C54-D0D3-6844-AD04-A7293A2D817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1C2E-5905-9549-9414-44E4C43B3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045A3-1ECC-A44F-92AC-23C737B30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3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50CA-EFCD-6E4C-A3BA-40B440A15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160285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1454-C770-8D4A-A6D9-2C18B4F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2796"/>
            <a:ext cx="7614863" cy="3807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6A39F-DA8B-2742-ADDD-BA43649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39" y="-98462"/>
            <a:ext cx="7614861" cy="3807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01EEA-B590-C04A-9BD3-012BA6083749}"/>
              </a:ext>
            </a:extLst>
          </p:cNvPr>
          <p:cNvSpPr txBox="1"/>
          <p:nvPr/>
        </p:nvSpPr>
        <p:spPr>
          <a:xfrm>
            <a:off x="8280115" y="4713304"/>
            <a:ext cx="3246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	Cn2	</a:t>
            </a:r>
            <a:r>
              <a:rPr lang="en-US" sz="1200" dirty="0" err="1"/>
              <a:t>solar_zenith_angle</a:t>
            </a:r>
            <a:endParaRPr lang="en-US" sz="1200" dirty="0"/>
          </a:p>
          <a:p>
            <a:r>
              <a:rPr lang="en-US" sz="1200" dirty="0"/>
              <a:t>percent	100	100</a:t>
            </a:r>
          </a:p>
          <a:p>
            <a:r>
              <a:rPr lang="en-US" sz="1200" dirty="0"/>
              <a:t>total	1221770	1221770</a:t>
            </a:r>
          </a:p>
          <a:p>
            <a:r>
              <a:rPr lang="en-US" sz="1200" dirty="0"/>
              <a:t>value count	1221770	1221770</a:t>
            </a:r>
          </a:p>
          <a:p>
            <a:r>
              <a:rPr lang="en-US" sz="1200" dirty="0"/>
              <a:t>nan count	0	0</a:t>
            </a:r>
          </a:p>
          <a:p>
            <a:r>
              <a:rPr lang="en-US" sz="1200" dirty="0"/>
              <a:t>cadence mean	00:01:04.35	00:01:04.35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C6D24-40F0-DF43-81A8-72EC62B07FFC}"/>
              </a:ext>
            </a:extLst>
          </p:cNvPr>
          <p:cNvSpPr txBox="1"/>
          <p:nvPr/>
        </p:nvSpPr>
        <p:spPr>
          <a:xfrm>
            <a:off x="8463450" y="388603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5035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2017-05-17 19:36:00</a:t>
            </a:r>
          </a:p>
          <a:p>
            <a:r>
              <a:rPr lang="en-US" sz="1200" dirty="0"/>
              <a:t>        to   2020-09-01 17:05:00</a:t>
            </a:r>
          </a:p>
          <a:p>
            <a:r>
              <a:rPr lang="en-US" sz="1200" dirty="0"/>
              <a:t>Mean cadence = 00:01:03.045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</p:txBody>
      </p:sp>
    </p:spTree>
    <p:extLst>
      <p:ext uri="{BB962C8B-B14F-4D97-AF65-F5344CB8AC3E}">
        <p14:creationId xmlns:p14="http://schemas.microsoft.com/office/powerpoint/2010/main" val="402904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650E-8357-574B-B765-2CBEB75D252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77B52-9BED-E64C-A409-38A6A33F6012}"/>
              </a:ext>
            </a:extLst>
          </p:cNvPr>
          <p:cNvSpPr txBox="1"/>
          <p:nvPr/>
        </p:nvSpPr>
        <p:spPr>
          <a:xfrm>
            <a:off x="560072" y="4204783"/>
            <a:ext cx="4133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o(I)_I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10350049	10350049	10350049</a:t>
            </a:r>
          </a:p>
          <a:p>
            <a:r>
              <a:rPr lang="en-US" sz="1200" dirty="0"/>
              <a:t>value count	10350049	10350049	10350049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00:00:05.06	00:00:05.06	00:00:05.06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851B9-A22B-744A-88A8-9E1A36A85994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1671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766" y="710955"/>
            <a:ext cx="5751870" cy="2875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48922"/>
            <a:ext cx="5751873" cy="2875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0763" y="3586890"/>
            <a:ext cx="5751873" cy="28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2018-04-18 05:03:01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/>
              <a:t>        to   2020-09-18 10:55:59</a:t>
            </a:r>
          </a:p>
          <a:p>
            <a:r>
              <a:rPr lang="en-US" sz="1200" dirty="0"/>
              <a:t>Mean cadence = 00:08:21.08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</p:txBody>
      </p:sp>
    </p:spTree>
    <p:extLst>
      <p:ext uri="{BB962C8B-B14F-4D97-AF65-F5344CB8AC3E}">
        <p14:creationId xmlns:p14="http://schemas.microsoft.com/office/powerpoint/2010/main" val="7587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52FB3-B897-5C45-8198-9F7A4742D96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6EE0-CAEA-B743-993E-70219000B73D}"/>
              </a:ext>
            </a:extLst>
          </p:cNvPr>
          <p:cNvSpPr txBox="1"/>
          <p:nvPr/>
        </p:nvSpPr>
        <p:spPr>
          <a:xfrm>
            <a:off x="560072" y="4204783"/>
            <a:ext cx="404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</a:t>
            </a:r>
            <a:r>
              <a:rPr lang="en-US" sz="1200" dirty="0" err="1"/>
              <a:t>datenum</a:t>
            </a:r>
            <a:r>
              <a:rPr lang="en-US" sz="1200" dirty="0"/>
              <a:t>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152468	152468	152468</a:t>
            </a:r>
          </a:p>
          <a:p>
            <a:r>
              <a:rPr lang="en-US" sz="1200" dirty="0"/>
              <a:t>value count	152468	152468	152468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00:08:21.08	00:08:21.08	00:08:21.084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675C0-5A82-6A47-87FC-1D448E2DAAFD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8333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2017-05-17 19:36:00</a:t>
            </a:r>
          </a:p>
          <a:p>
            <a:r>
              <a:rPr lang="en-US" sz="1200" dirty="0"/>
              <a:t>        to   2020-09-01 17:05:00</a:t>
            </a:r>
          </a:p>
          <a:p>
            <a:r>
              <a:rPr lang="en-US" sz="1200" dirty="0"/>
              <a:t>Mean cadence = 00:01:03.045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63565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D4BE5-33F6-B842-877B-A7D6231C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955"/>
            <a:ext cx="6147045" cy="6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40" y="525666"/>
            <a:ext cx="6112040" cy="2037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635346"/>
            <a:ext cx="6095999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0" y="4742352"/>
            <a:ext cx="6095999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0" y="4745025"/>
            <a:ext cx="6112040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4F5A4-C683-2841-B101-B85CC17F5C25}"/>
              </a:ext>
            </a:extLst>
          </p:cNvPr>
          <p:cNvSpPr txBox="1"/>
          <p:nvPr/>
        </p:nvSpPr>
        <p:spPr>
          <a:xfrm>
            <a:off x="6348192" y="5150006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pressure	</a:t>
            </a:r>
            <a:r>
              <a:rPr lang="en-US" sz="1200" dirty="0" err="1"/>
              <a:t>rel</a:t>
            </a:r>
            <a:r>
              <a:rPr lang="en-US" sz="1200" dirty="0"/>
              <a:t> humidity	temperature	wind direction	</a:t>
            </a:r>
            <a:r>
              <a:rPr lang="en-US" sz="1200" dirty="0" err="1"/>
              <a:t>wind_speed</a:t>
            </a:r>
            <a:endParaRPr lang="en-US" sz="1200" dirty="0"/>
          </a:p>
          <a:p>
            <a:r>
              <a:rPr lang="en-US" sz="1200" dirty="0"/>
              <a:t>percent	97.4115	92.5694	92.5696	99.9657	99.9692</a:t>
            </a:r>
          </a:p>
          <a:p>
            <a:r>
              <a:rPr lang="en-US" sz="1200" dirty="0"/>
              <a:t>total	1648505	1648505	1648505	1648505	1648505</a:t>
            </a:r>
          </a:p>
          <a:p>
            <a:r>
              <a:rPr lang="en-US" sz="1200" dirty="0"/>
              <a:t>value count	1605834	1526011	1526015	1647939	1647997</a:t>
            </a:r>
          </a:p>
          <a:p>
            <a:r>
              <a:rPr lang="en-US" sz="1200" dirty="0"/>
              <a:t>nan count	42671	122494	122490	566	508</a:t>
            </a:r>
          </a:p>
          <a:p>
            <a:r>
              <a:rPr lang="en-US" sz="1200" dirty="0"/>
              <a:t>cadence mean	00:01:04.72	00:01:08.11	00:01:08.11	00:01:03.067	00:01:03.06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B5ED9-0548-444F-B887-0383DBA021F6}"/>
              </a:ext>
            </a:extLst>
          </p:cNvPr>
          <p:cNvSpPr txBox="1"/>
          <p:nvPr/>
        </p:nvSpPr>
        <p:spPr>
          <a:xfrm>
            <a:off x="3216037" y="5427004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to the right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21511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60" y="-82193"/>
            <a:ext cx="9565240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2018-05-03 20:36:00</a:t>
            </a:r>
          </a:p>
          <a:p>
            <a:r>
              <a:rPr lang="en-US" sz="1200" dirty="0"/>
              <a:t>        to   2020-10-29 18:45:00</a:t>
            </a:r>
          </a:p>
          <a:p>
            <a:r>
              <a:rPr lang="en-US" sz="1200" dirty="0"/>
              <a:t>Mean cadence = 00:01:04.35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Data vs Time plot to the right is normalized.</a:t>
            </a:r>
          </a:p>
          <a:p>
            <a:endParaRPr lang="en-US" sz="1200" dirty="0"/>
          </a:p>
          <a:p>
            <a:r>
              <a:rPr lang="en-US" sz="1200" dirty="0"/>
              <a:t>A cadence of 00:00:00 implies duplicate timestamps.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4CC87-0B27-8641-9BE8-15F332BE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5842"/>
            <a:ext cx="6045975" cy="604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261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2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515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Daily average values for each year per column. The plot to the right is the </a:t>
            </a:r>
            <a:r>
              <a:rPr lang="en-US" sz="1200" dirty="0" err="1"/>
              <a:t>Matlab</a:t>
            </a:r>
            <a:r>
              <a:rPr lang="en-US" sz="1200" dirty="0"/>
              <a:t> </a:t>
            </a:r>
            <a:r>
              <a:rPr lang="en-US" sz="1200" dirty="0" err="1"/>
              <a:t>datenum</a:t>
            </a:r>
            <a:r>
              <a:rPr lang="en-US" sz="1200" dirty="0"/>
              <a:t> column which makes it easy to see where the gaps in the data are for each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91DA-0F04-684A-8ADF-B8F2FE36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812861"/>
            <a:ext cx="7691790" cy="256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51435-EF3F-D04E-864E-9B993CB9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70" y="-1"/>
            <a:ext cx="6349431" cy="2116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07F9-4E3B-9244-9A0A-489BB125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4247836"/>
            <a:ext cx="7691790" cy="25639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0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729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Dataset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2020-11-04T23:54:09Z</dcterms:created>
  <dcterms:modified xsi:type="dcterms:W3CDTF">2020-11-05T03:26:44Z</dcterms:modified>
</cp:coreProperties>
</file>